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14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24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262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31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46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095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877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735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31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19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59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94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37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76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3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53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61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95F0279-8FD5-4F92-B647-E26BFE9E4E79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185F-2CBB-4CA8-8F51-A68AA26D3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6684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 anchor="ctr"/>
          <a:lstStyle/>
          <a:p>
            <a:pPr algn="ctr"/>
            <a:r>
              <a:rPr lang="en-US" dirty="0" err="1"/>
              <a:t>Atlassian</a:t>
            </a:r>
            <a:r>
              <a:rPr lang="en-US" dirty="0"/>
              <a:t> Bamboo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1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623455"/>
            <a:ext cx="10151918" cy="5631871"/>
          </a:xfrm>
        </p:spPr>
        <p:txBody>
          <a:bodyPr anchor="t"/>
          <a:lstStyle/>
          <a:p>
            <a:r>
              <a:rPr lang="ru-RU" sz="2800" dirty="0"/>
              <a:t>Как организован рабочий процесс </a:t>
            </a:r>
            <a:r>
              <a:rPr lang="ru-RU" sz="2800" dirty="0" err="1"/>
              <a:t>Bamboo</a:t>
            </a:r>
            <a:r>
              <a:rPr lang="ru-RU" sz="2800" dirty="0" smtClean="0"/>
              <a:t>?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endParaRPr lang="ru-RU" sz="1800" dirty="0"/>
          </a:p>
        </p:txBody>
      </p:sp>
      <p:pic>
        <p:nvPicPr>
          <p:cNvPr id="2052" name="Picture 4" descr="https://confluence.atlassian.com/bamboo/files/289277285/319619101/1/1359074967455/BambooPlanAnatom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7" y="1364082"/>
            <a:ext cx="7679170" cy="489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53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1246910"/>
            <a:ext cx="10151918" cy="3616036"/>
          </a:xfrm>
        </p:spPr>
        <p:txBody>
          <a:bodyPr anchor="t"/>
          <a:lstStyle/>
          <a:p>
            <a:pPr algn="just"/>
            <a:r>
              <a:rPr lang="en-US" sz="1800" dirty="0" err="1"/>
              <a:t>Atlassian</a:t>
            </a:r>
            <a:r>
              <a:rPr lang="en-US" sz="1800" dirty="0"/>
              <a:t> </a:t>
            </a:r>
            <a:r>
              <a:rPr lang="en-US" sz="1800" dirty="0" smtClean="0"/>
              <a:t>Bamboo - </a:t>
            </a:r>
            <a:r>
              <a:rPr lang="ru-RU" sz="1800" dirty="0"/>
              <a:t> это конвейер непрерывной </a:t>
            </a:r>
            <a:r>
              <a:rPr lang="ru-RU" sz="1800" dirty="0" smtClean="0"/>
              <a:t>интеграции </a:t>
            </a:r>
            <a:r>
              <a:rPr lang="en-US" sz="1800" dirty="0"/>
              <a:t>(CI)</a:t>
            </a:r>
            <a:r>
              <a:rPr lang="ru-RU" sz="1800" dirty="0" smtClean="0"/>
              <a:t>, </a:t>
            </a:r>
            <a:r>
              <a:rPr lang="ru-RU" sz="1800" dirty="0"/>
              <a:t>обеспечивающий отказоустойчивость, надежность и масштабируемость для команд любого </a:t>
            </a:r>
            <a:r>
              <a:rPr lang="ru-RU" sz="1800" dirty="0" smtClean="0"/>
              <a:t>размера.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CI — это методология разработки программного обеспечения, в которой сборка, модульные тесты и интеграционные тесты выполняются или инициируются всякий раз, когда код фиксируется в </a:t>
            </a:r>
            <a:r>
              <a:rPr lang="ru-RU" sz="1800" dirty="0" err="1"/>
              <a:t>репозитории</a:t>
            </a:r>
            <a:r>
              <a:rPr lang="ru-RU" sz="1800" dirty="0"/>
              <a:t>, чтобы гарантировать, что новые изменения хорошо интегрируются в существующую кодовую базу. Интеграционные сборки обеспечивают раннюю «быструю» обратную связь о качестве новых изменений.</a:t>
            </a:r>
          </a:p>
        </p:txBody>
      </p:sp>
    </p:spTree>
    <p:extLst>
      <p:ext uri="{BB962C8B-B14F-4D97-AF65-F5344CB8AC3E}">
        <p14:creationId xmlns:p14="http://schemas.microsoft.com/office/powerpoint/2010/main" val="144542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290945"/>
            <a:ext cx="10151918" cy="6338455"/>
          </a:xfrm>
        </p:spPr>
        <p:txBody>
          <a:bodyPr anchor="t"/>
          <a:lstStyle/>
          <a:p>
            <a:r>
              <a:rPr lang="ru-RU" sz="2800" dirty="0" smtClean="0"/>
              <a:t>Функционал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Если вы </a:t>
            </a:r>
            <a:r>
              <a:rPr lang="ru-RU" sz="1800" b="1" dirty="0" smtClean="0"/>
              <a:t>работаете один, </a:t>
            </a:r>
            <a:r>
              <a:rPr lang="ru-RU" sz="1800" b="1" dirty="0"/>
              <a:t>использование </a:t>
            </a:r>
            <a:r>
              <a:rPr lang="ru-RU" sz="1800" b="1" dirty="0" err="1"/>
              <a:t>Bamboo</a:t>
            </a:r>
            <a:r>
              <a:rPr lang="ru-RU" sz="1800" b="1" dirty="0"/>
              <a:t> </a:t>
            </a:r>
            <a:r>
              <a:rPr lang="ru-RU" sz="1800" b="1" dirty="0" smtClean="0"/>
              <a:t>предоставляет: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автоматизированный </a:t>
            </a:r>
            <a:r>
              <a:rPr lang="ru-RU" sz="1800" dirty="0"/>
              <a:t>и, следовательно, надежный процесс сборки и тестирования, предоставляющий вам больше свободы для написания </a:t>
            </a:r>
            <a:r>
              <a:rPr lang="ru-RU" sz="1800" dirty="0" smtClean="0"/>
              <a:t>кода;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способ </a:t>
            </a:r>
            <a:r>
              <a:rPr lang="ru-RU" sz="1800" dirty="0"/>
              <a:t>управления сборками, которые имеют разные требования или </a:t>
            </a:r>
            <a:r>
              <a:rPr lang="ru-RU" sz="1800" dirty="0" smtClean="0"/>
              <a:t>цели;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автоматическое </a:t>
            </a:r>
            <a:r>
              <a:rPr lang="ru-RU" sz="1800" dirty="0"/>
              <a:t>развертывание на сервере, таком как </a:t>
            </a:r>
            <a:r>
              <a:rPr lang="ru-RU" sz="1800" dirty="0" err="1"/>
              <a:t>App</a:t>
            </a:r>
            <a:r>
              <a:rPr lang="ru-RU" sz="1800" dirty="0"/>
              <a:t> </a:t>
            </a:r>
            <a:r>
              <a:rPr lang="ru-RU" sz="1800" dirty="0" err="1"/>
              <a:t>Store</a:t>
            </a:r>
            <a:r>
              <a:rPr lang="ru-RU" sz="1800" dirty="0"/>
              <a:t> или </a:t>
            </a:r>
            <a:r>
              <a:rPr lang="ru-RU" sz="1800" dirty="0" err="1"/>
              <a:t>Google</a:t>
            </a:r>
            <a:r>
              <a:rPr lang="ru-RU" sz="1800" dirty="0"/>
              <a:t> </a:t>
            </a:r>
            <a:r>
              <a:rPr lang="ru-RU" sz="1800" dirty="0" err="1"/>
              <a:t>Play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Если вы работаете в команде, то, помимо вышеперечисленных преимуществ, использование </a:t>
            </a:r>
            <a:r>
              <a:rPr lang="ru-RU" sz="1800" b="1" dirty="0" err="1"/>
              <a:t>Bamboo</a:t>
            </a:r>
            <a:r>
              <a:rPr lang="ru-RU" sz="1800" b="1" dirty="0"/>
              <a:t> также означает, что: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ваш </a:t>
            </a:r>
            <a:r>
              <a:rPr lang="ru-RU" sz="1800" dirty="0"/>
              <a:t>процесс сборки и тестирования не зависит от конкретной локальной </a:t>
            </a:r>
            <a:r>
              <a:rPr lang="ru-RU" sz="1800" dirty="0" smtClean="0"/>
              <a:t>среды;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сборки </a:t>
            </a:r>
            <a:r>
              <a:rPr lang="ru-RU" sz="1800" dirty="0"/>
              <a:t>и интеграционные тесты запускаются автоматически, как только разработчик фиксирует </a:t>
            </a:r>
            <a:r>
              <a:rPr lang="ru-RU" sz="1800" dirty="0" smtClean="0"/>
              <a:t>код.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Если вы работаете над большим сложным приложением, </a:t>
            </a:r>
            <a:r>
              <a:rPr lang="ru-RU" sz="1800" b="1" dirty="0" smtClean="0"/>
              <a:t>то </a:t>
            </a:r>
            <a:r>
              <a:rPr lang="ru-RU" sz="1800" b="1" dirty="0" err="1" smtClean="0"/>
              <a:t>Bamboo</a:t>
            </a:r>
            <a:r>
              <a:rPr lang="ru-RU" sz="1800" b="1" dirty="0" smtClean="0"/>
              <a:t> позволяет: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использовать </a:t>
            </a:r>
            <a:r>
              <a:rPr lang="ru-RU" sz="1800" dirty="0"/>
              <a:t>эластичные </a:t>
            </a:r>
            <a:r>
              <a:rPr lang="ru-RU" sz="1800" dirty="0" smtClean="0"/>
              <a:t>ресурсы;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развертывать </a:t>
            </a:r>
            <a:r>
              <a:rPr lang="ru-RU" sz="1800" dirty="0"/>
              <a:t>непрерывно, например, для пользовательского приемочного тестирования (UAT</a:t>
            </a:r>
            <a:r>
              <a:rPr lang="ru-RU" sz="1800" dirty="0" smtClean="0"/>
              <a:t>);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реализовать </a:t>
            </a:r>
            <a:r>
              <a:rPr lang="ru-RU" sz="1800" dirty="0"/>
              <a:t>управление релизами.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7079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623455"/>
            <a:ext cx="10151918" cy="5631871"/>
          </a:xfrm>
        </p:spPr>
        <p:txBody>
          <a:bodyPr anchor="t"/>
          <a:lstStyle/>
          <a:p>
            <a:r>
              <a:rPr lang="ru-RU" sz="2800" dirty="0" smtClean="0"/>
              <a:t>Что необходимо </a:t>
            </a:r>
            <a:r>
              <a:rPr lang="en-US" sz="2800" dirty="0" smtClean="0"/>
              <a:t>Bamboo </a:t>
            </a:r>
            <a:r>
              <a:rPr lang="ru-RU" sz="2800" dirty="0" smtClean="0"/>
              <a:t>для работы</a:t>
            </a:r>
            <a:br>
              <a:rPr lang="ru-RU" sz="2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err="1"/>
              <a:t>Bamboo</a:t>
            </a:r>
            <a:r>
              <a:rPr lang="ru-RU" sz="1800" dirty="0"/>
              <a:t> планирует и координирует работу по созданию и тестированию вашего приложения. Таким образом, чтобы использовать </a:t>
            </a:r>
            <a:r>
              <a:rPr lang="ru-RU" sz="1800" dirty="0" err="1"/>
              <a:t>Bamboo</a:t>
            </a:r>
            <a:r>
              <a:rPr lang="ru-RU" sz="1800" dirty="0"/>
              <a:t>, </a:t>
            </a:r>
            <a:r>
              <a:rPr lang="ru-RU" sz="1800" dirty="0" smtClean="0"/>
              <a:t>необходимо предоставить следующие </a:t>
            </a:r>
            <a:r>
              <a:rPr lang="ru-RU" sz="1800" dirty="0"/>
              <a:t>настройки:</a:t>
            </a:r>
            <a:br>
              <a:rPr lang="ru-RU" sz="1800" dirty="0"/>
            </a:br>
            <a:r>
              <a:rPr lang="ru-RU" sz="1800" dirty="0" smtClean="0"/>
              <a:t>- </a:t>
            </a:r>
            <a:r>
              <a:rPr lang="ru-RU" sz="1800" dirty="0" err="1" smtClean="0"/>
              <a:t>репозиторий</a:t>
            </a:r>
            <a:r>
              <a:rPr lang="ru-RU" sz="1800" dirty="0" smtClean="0"/>
              <a:t> </a:t>
            </a:r>
            <a:r>
              <a:rPr lang="ru-RU" sz="1800" dirty="0"/>
              <a:t>кода, содержащий полный исходный код проекта.</a:t>
            </a:r>
            <a:br>
              <a:rPr lang="ru-RU" sz="1800" dirty="0"/>
            </a:br>
            <a:r>
              <a:rPr lang="ru-RU" sz="1800" dirty="0" smtClean="0"/>
              <a:t>- возможность создавать </a:t>
            </a:r>
            <a:r>
              <a:rPr lang="ru-RU" sz="1800" dirty="0"/>
              <a:t>скрипты</a:t>
            </a:r>
            <a:br>
              <a:rPr lang="ru-RU" sz="1800" dirty="0"/>
            </a:br>
            <a:r>
              <a:rPr lang="ru-RU" sz="1800" dirty="0" smtClean="0"/>
              <a:t>- наборы тестов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Обычно предполагается, что человек, который вносит изменения в код, несет ответственность за немедленное исправление любых возникающих ошибок сборки.</a:t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952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623455"/>
            <a:ext cx="10151918" cy="5631871"/>
          </a:xfrm>
        </p:spPr>
        <p:txBody>
          <a:bodyPr anchor="t"/>
          <a:lstStyle/>
          <a:p>
            <a:r>
              <a:rPr lang="ru-RU" sz="2800" dirty="0"/>
              <a:t>Как организован рабочий процесс </a:t>
            </a:r>
            <a:r>
              <a:rPr lang="ru-RU" sz="2800" dirty="0" err="1"/>
              <a:t>Bamboo</a:t>
            </a:r>
            <a:r>
              <a:rPr lang="ru-RU" sz="2800" dirty="0" smtClean="0"/>
              <a:t>?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dirty="0" err="1"/>
              <a:t>Bamboo</a:t>
            </a:r>
            <a:r>
              <a:rPr lang="ru-RU" sz="1800" dirty="0"/>
              <a:t> использует концепцию «плана» с «заданиями» и «задачами» для настройки и упорядочения действий в рабочем процессе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Проект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Обеспечивает составление </a:t>
            </a:r>
            <a:r>
              <a:rPr lang="ru-RU" sz="1800" dirty="0"/>
              <a:t>отчетов(например, с помощью настенного экрана) во всех планах проекта.</a:t>
            </a:r>
            <a:br>
              <a:rPr lang="ru-RU" sz="1800" dirty="0"/>
            </a:br>
            <a:r>
              <a:rPr lang="ru-RU" sz="1800" dirty="0" smtClean="0"/>
              <a:t>- Предоставляет </a:t>
            </a:r>
            <a:r>
              <a:rPr lang="ru-RU" sz="1800" dirty="0"/>
              <a:t>ссылки на другие приложения.</a:t>
            </a:r>
            <a:br>
              <a:rPr lang="ru-RU" sz="1800" dirty="0"/>
            </a:br>
            <a:r>
              <a:rPr lang="ru-RU" sz="1800" dirty="0" smtClean="0"/>
              <a:t>- Позволяет </a:t>
            </a:r>
            <a:r>
              <a:rPr lang="ru-RU" sz="1800" dirty="0"/>
              <a:t>настраивать разрешения для всех содержащихся в нем планов.</a:t>
            </a:r>
          </a:p>
        </p:txBody>
      </p:sp>
    </p:spTree>
    <p:extLst>
      <p:ext uri="{BB962C8B-B14F-4D97-AF65-F5344CB8AC3E}">
        <p14:creationId xmlns:p14="http://schemas.microsoft.com/office/powerpoint/2010/main" val="295805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623455"/>
            <a:ext cx="10151918" cy="5631871"/>
          </a:xfrm>
        </p:spPr>
        <p:txBody>
          <a:bodyPr anchor="t"/>
          <a:lstStyle/>
          <a:p>
            <a:r>
              <a:rPr lang="ru-RU" sz="2800" dirty="0"/>
              <a:t>Как организован рабочий процесс </a:t>
            </a:r>
            <a:r>
              <a:rPr lang="ru-RU" sz="2800" dirty="0" err="1"/>
              <a:t>Bamboo</a:t>
            </a:r>
            <a:r>
              <a:rPr lang="ru-RU" sz="2800" dirty="0" smtClean="0"/>
              <a:t>?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>П</a:t>
            </a:r>
            <a:r>
              <a:rPr lang="ru-RU" sz="1800" b="1" dirty="0" smtClean="0"/>
              <a:t>ланы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Обрабатывает </a:t>
            </a:r>
            <a:r>
              <a:rPr lang="ru-RU" sz="1800" dirty="0"/>
              <a:t>серию из одного или нескольких этапов, которые выполняются последовательно с использованием одного и того же </a:t>
            </a:r>
            <a:r>
              <a:rPr lang="ru-RU" sz="1800" dirty="0" err="1"/>
              <a:t>репозитория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dirty="0" smtClean="0"/>
              <a:t>- Указывает </a:t>
            </a:r>
            <a:r>
              <a:rPr lang="ru-RU" sz="1800" dirty="0" err="1"/>
              <a:t>репозиторий</a:t>
            </a:r>
            <a:r>
              <a:rPr lang="ru-RU" sz="1800" dirty="0"/>
              <a:t> по умолчанию.</a:t>
            </a:r>
            <a:br>
              <a:rPr lang="ru-RU" sz="1800" dirty="0"/>
            </a:br>
            <a:r>
              <a:rPr lang="ru-RU" sz="1800" dirty="0" smtClean="0"/>
              <a:t>- Указывает</a:t>
            </a:r>
            <a:r>
              <a:rPr lang="ru-RU" sz="1800" dirty="0"/>
              <a:t>, как выполняется </a:t>
            </a:r>
            <a:r>
              <a:rPr lang="ru-RU" sz="1800" dirty="0" smtClean="0"/>
              <a:t>сборка, </a:t>
            </a:r>
            <a:r>
              <a:rPr lang="ru-RU" sz="1800" dirty="0"/>
              <a:t>а также запуск зависимостей между планом и другими планами в проекте</a:t>
            </a:r>
            <a:r>
              <a:rPr lang="ru-RU" sz="1800" dirty="0" smtClean="0"/>
              <a:t>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Указывает</a:t>
            </a:r>
            <a:r>
              <a:rPr lang="ru-RU" sz="1800" dirty="0"/>
              <a:t>, у кого </a:t>
            </a:r>
            <a:r>
              <a:rPr lang="ru-RU" sz="1800" dirty="0" smtClean="0"/>
              <a:t>есть разрешение для </a:t>
            </a:r>
            <a:r>
              <a:rPr lang="ru-RU" sz="1800" dirty="0"/>
              <a:t>просмотра и настройки плана и его заданий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9743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623455"/>
            <a:ext cx="10151918" cy="5631871"/>
          </a:xfrm>
        </p:spPr>
        <p:txBody>
          <a:bodyPr anchor="t"/>
          <a:lstStyle/>
          <a:p>
            <a:r>
              <a:rPr lang="ru-RU" sz="2800" dirty="0"/>
              <a:t>Как организован рабочий процесс </a:t>
            </a:r>
            <a:r>
              <a:rPr lang="ru-RU" sz="2800" dirty="0" err="1"/>
              <a:t>Bamboo</a:t>
            </a:r>
            <a:r>
              <a:rPr lang="ru-RU" sz="2800" dirty="0" smtClean="0"/>
              <a:t>?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>С</a:t>
            </a:r>
            <a:r>
              <a:rPr lang="ru-RU" sz="1800" b="1" dirty="0" smtClean="0"/>
              <a:t>тадия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По </a:t>
            </a:r>
            <a:r>
              <a:rPr lang="ru-RU" sz="1800" dirty="0"/>
              <a:t>умолчанию имеет </a:t>
            </a:r>
            <a:r>
              <a:rPr lang="ru-RU" sz="1800" dirty="0" smtClean="0"/>
              <a:t>одну задачу но </a:t>
            </a:r>
            <a:r>
              <a:rPr lang="ru-RU" sz="1800" dirty="0"/>
              <a:t>может использоваться для группировки нескольких заданий.</a:t>
            </a:r>
            <a:br>
              <a:rPr lang="ru-RU" sz="1800" dirty="0"/>
            </a:br>
            <a:r>
              <a:rPr lang="ru-RU" sz="1800" dirty="0" smtClean="0"/>
              <a:t>- Обрабатывает </a:t>
            </a:r>
            <a:r>
              <a:rPr lang="ru-RU" sz="1800" dirty="0"/>
              <a:t>свои задания </a:t>
            </a:r>
            <a:r>
              <a:rPr lang="ru-RU" sz="1800" dirty="0" smtClean="0"/>
              <a:t>параллельно, </a:t>
            </a:r>
            <a:r>
              <a:rPr lang="ru-RU" sz="1800" dirty="0"/>
              <a:t>на </a:t>
            </a:r>
            <a:r>
              <a:rPr lang="ru-RU" sz="1800" dirty="0" smtClean="0"/>
              <a:t>нескольких</a:t>
            </a:r>
            <a:r>
              <a:rPr lang="ru-RU" sz="1800" b="1" dirty="0" smtClean="0"/>
              <a:t> </a:t>
            </a:r>
            <a:r>
              <a:rPr lang="ru-RU" sz="1800" dirty="0" smtClean="0"/>
              <a:t>агентах (где </a:t>
            </a:r>
            <a:r>
              <a:rPr lang="ru-RU" sz="1800" dirty="0"/>
              <a:t>доступно</a:t>
            </a:r>
            <a:r>
              <a:rPr lang="ru-RU" sz="1800" dirty="0" smtClean="0"/>
              <a:t>).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603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623455"/>
            <a:ext cx="10151918" cy="5631871"/>
          </a:xfrm>
        </p:spPr>
        <p:txBody>
          <a:bodyPr anchor="t"/>
          <a:lstStyle/>
          <a:p>
            <a:r>
              <a:rPr lang="ru-RU" sz="2800" dirty="0"/>
              <a:t>Как организован рабочий процесс </a:t>
            </a:r>
            <a:r>
              <a:rPr lang="ru-RU" sz="2800" dirty="0" err="1"/>
              <a:t>Bamboo</a:t>
            </a:r>
            <a:r>
              <a:rPr lang="ru-RU" sz="2800" dirty="0" smtClean="0"/>
              <a:t>?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>Работа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Обрабатывает </a:t>
            </a:r>
            <a:r>
              <a:rPr lang="ru-RU" sz="1800" dirty="0"/>
              <a:t>серию из одного или </a:t>
            </a:r>
            <a:r>
              <a:rPr lang="ru-RU" sz="1800" dirty="0" smtClean="0"/>
              <a:t>нескольких задачи которые </a:t>
            </a:r>
            <a:r>
              <a:rPr lang="ru-RU" sz="1800" dirty="0"/>
              <a:t>выполняются последовательно на одном и том же </a:t>
            </a:r>
            <a:r>
              <a:rPr lang="ru-RU" sz="1800" dirty="0" smtClean="0"/>
              <a:t>агенте.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Управляет </a:t>
            </a:r>
            <a:r>
              <a:rPr lang="ru-RU" sz="1800" dirty="0"/>
              <a:t>порядком выполнения задач.</a:t>
            </a:r>
            <a:br>
              <a:rPr lang="ru-RU" sz="1800" dirty="0"/>
            </a:br>
            <a:r>
              <a:rPr lang="ru-RU" sz="1800" dirty="0" smtClean="0"/>
              <a:t>- Собирает требования отдельных </a:t>
            </a:r>
            <a:r>
              <a:rPr lang="ru-RU" sz="1800" dirty="0"/>
              <a:t>задач в работе, чтобы эти требования могли быть согласованы с </a:t>
            </a:r>
            <a:r>
              <a:rPr lang="ru-RU" sz="1800" dirty="0" smtClean="0"/>
              <a:t>агентом.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Определяет результаты, которые </a:t>
            </a:r>
            <a:r>
              <a:rPr lang="ru-RU" sz="1800" dirty="0"/>
              <a:t>будет производить сборка</a:t>
            </a:r>
            <a:r>
              <a:rPr lang="ru-RU" sz="1800" dirty="0" smtClean="0"/>
              <a:t>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1842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945" y="623455"/>
            <a:ext cx="10151918" cy="5631871"/>
          </a:xfrm>
        </p:spPr>
        <p:txBody>
          <a:bodyPr anchor="t"/>
          <a:lstStyle/>
          <a:p>
            <a:r>
              <a:rPr lang="ru-RU" sz="2800" dirty="0"/>
              <a:t>Как организован рабочий процесс </a:t>
            </a:r>
            <a:r>
              <a:rPr lang="ru-RU" sz="2800" dirty="0" err="1"/>
              <a:t>Bamboo</a:t>
            </a:r>
            <a:r>
              <a:rPr lang="ru-RU" sz="2800" dirty="0" smtClean="0"/>
              <a:t>?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>Задача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- Это </a:t>
            </a:r>
            <a:r>
              <a:rPr lang="ru-RU" sz="1800" dirty="0"/>
              <a:t>небольшая дискретная единица работы, например проверка исходного кода, выполнение </a:t>
            </a:r>
            <a:r>
              <a:rPr lang="ru-RU" sz="1800" dirty="0" smtClean="0"/>
              <a:t>теста, </a:t>
            </a:r>
            <a:r>
              <a:rPr lang="ru-RU" sz="1800" dirty="0"/>
              <a:t>запуск скрипта или разбор результатов теста.</a:t>
            </a:r>
            <a:br>
              <a:rPr lang="ru-RU" sz="1800" dirty="0"/>
            </a:br>
            <a:r>
              <a:rPr lang="ru-RU" sz="1800" dirty="0" smtClean="0"/>
              <a:t>- Запускается </a:t>
            </a:r>
            <a:r>
              <a:rPr lang="ru-RU" sz="1800" dirty="0"/>
              <a:t>последовательно </a:t>
            </a:r>
            <a:r>
              <a:rPr lang="ru-RU" sz="1800" dirty="0" smtClean="0"/>
              <a:t>в </a:t>
            </a:r>
            <a:r>
              <a:rPr lang="ru-RU" sz="1800" dirty="0"/>
              <a:t>рабочем каталоге </a:t>
            </a:r>
            <a:r>
              <a:rPr lang="ru-RU" sz="1800" dirty="0" err="1"/>
              <a:t>Bamboo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45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</TotalTime>
  <Words>47</Words>
  <Application>Microsoft Office PowerPoint</Application>
  <PresentationFormat>Широкоэкранный</PresentationFormat>
  <Paragraphs>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Ион</vt:lpstr>
      <vt:lpstr>Atlassian Bamboo</vt:lpstr>
      <vt:lpstr>Atlassian Bamboo -  это конвейер непрерывной интеграции (CI), обеспечивающий отказоустойчивость, надежность и масштабируемость для команд любого размера.  CI — это методология разработки программного обеспечения, в которой сборка, модульные тесты и интеграционные тесты выполняются или инициируются всякий раз, когда код фиксируется в репозитории, чтобы гарантировать, что новые изменения хорошо интегрируются в существующую кодовую базу. Интеграционные сборки обеспечивают раннюю «быструю» обратную связь о качестве новых изменений.</vt:lpstr>
      <vt:lpstr>Функционал  Если вы работаете один, использование Bamboo предоставляет: - автоматизированный и, следовательно, надежный процесс сборки и тестирования, предоставляющий вам больше свободы для написания кода; - способ управления сборками, которые имеют разные требования или цели; - автоматическое развертывание на сервере, таком как App Store или Google Play.  Если вы работаете в команде, то, помимо вышеперечисленных преимуществ, использование Bamboo также означает, что: - ваш процесс сборки и тестирования не зависит от конкретной локальной среды; - сборки и интеграционные тесты запускаются автоматически, как только разработчик фиксирует код.  Если вы работаете над большим сложным приложением, то Bamboo позволяет: - использовать эластичные ресурсы; - развертывать непрерывно, например, для пользовательского приемочного тестирования (UAT); - реализовать управление релизами. </vt:lpstr>
      <vt:lpstr>Что необходимо Bamboo для работы  Bamboo планирует и координирует работу по созданию и тестированию вашего приложения. Таким образом, чтобы использовать Bamboo, необходимо предоставить следующие настройки: - репозиторий кода, содержащий полный исходный код проекта. - возможность создавать скрипты - наборы тестов  Обычно предполагается, что человек, который вносит изменения в код, несет ответственность за немедленное исправление любых возникающих ошибок сборки. </vt:lpstr>
      <vt:lpstr>Как организован рабочий процесс Bamboo?  Bamboo использует концепцию «плана» с «заданиями» и «задачами» для настройки и упорядочения действий в рабочем процессе.  Проект - Обеспечивает составление отчетов(например, с помощью настенного экрана) во всех планах проекта. - Предоставляет ссылки на другие приложения. - Позволяет настраивать разрешения для всех содержащихся в нем планов.</vt:lpstr>
      <vt:lpstr>Как организован рабочий процесс Bamboo?  Планы - Обрабатывает серию из одного или нескольких этапов, которые выполняются последовательно с использованием одного и того же репозитория. - Указывает репозиторий по умолчанию. - Указывает, как выполняется сборка, а также запуск зависимостей между планом и другими планами в проекте. - Указывает, у кого есть разрешение для просмотра и настройки плана и его заданий.</vt:lpstr>
      <vt:lpstr>Как организован рабочий процесс Bamboo?  Стадия - По умолчанию имеет одну задачу но может использоваться для группировки нескольких заданий. - Обрабатывает свои задания параллельно, на нескольких агентах (где доступно).</vt:lpstr>
      <vt:lpstr>Как организован рабочий процесс Bamboo?  Работа - Обрабатывает серию из одного или нескольких задачи которые выполняются последовательно на одном и том же агенте. - Управляет порядком выполнения задач. - Собирает требования отдельных задач в работе, чтобы эти требования могли быть согласованы с агентом. - Определяет результаты, которые будет производить сборка. </vt:lpstr>
      <vt:lpstr>Как организован рабочий процесс Bamboo?  Задача - Это небольшая дискретная единица работы, например проверка исходного кода, выполнение теста, запуск скрипта или разбор результатов теста. - Запускается последовательно в рабочем каталоге Bamboo.</vt:lpstr>
      <vt:lpstr>Как организован рабочий процесс Bamboo?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Atlassian Bamboo</dc:title>
  <dc:creator>u_know_who am_i</dc:creator>
  <cp:lastModifiedBy>u_know_who am_i</cp:lastModifiedBy>
  <cp:revision>6</cp:revision>
  <dcterms:created xsi:type="dcterms:W3CDTF">2022-03-22T11:44:21Z</dcterms:created>
  <dcterms:modified xsi:type="dcterms:W3CDTF">2022-03-22T13:37:52Z</dcterms:modified>
</cp:coreProperties>
</file>