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57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01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52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138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735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783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92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305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9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97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49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4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15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27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55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10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39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0466-C3E4-4BFF-B34A-42B4504610E4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263A-E7F1-40E4-9DA5-113BB3E74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5535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Блокчейн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39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/>
              <a:t>Блокчейн</a:t>
            </a:r>
            <a:r>
              <a:rPr lang="ru-RU" dirty="0"/>
              <a:t> — это распределенная база данных, которая содержит информацию обо всех транзакциях, проведенных участниками системы. Информация хранится в виде цепочки блоков. В каждом из них записано определенное число транзакций.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36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Децентрализованное доверие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Основная причина, по которой компании используют технологию </a:t>
            </a:r>
            <a:r>
              <a:rPr lang="ru-RU" dirty="0" err="1"/>
              <a:t>блокчейн</a:t>
            </a:r>
            <a:r>
              <a:rPr lang="ru-RU" dirty="0"/>
              <a:t> вместо других хранилищ данных, заключается в обеспечении гарантии целостности данных без участия центрального органа.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26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Название «</a:t>
            </a:r>
            <a:r>
              <a:rPr lang="ru-RU" dirty="0" err="1"/>
              <a:t>блокчейн</a:t>
            </a:r>
            <a:r>
              <a:rPr lang="ru-RU" dirty="0"/>
              <a:t>» происходит от того, что данные хранятся в блоках, и каждый блок связан с предыдущим блоком, образуя структуру, похожую на цепь (от англ. </a:t>
            </a:r>
            <a:r>
              <a:rPr lang="ru-RU" dirty="0" err="1"/>
              <a:t>chain</a:t>
            </a:r>
            <a:r>
              <a:rPr lang="ru-RU" dirty="0"/>
              <a:t> — цепь). В технологии </a:t>
            </a:r>
            <a:r>
              <a:rPr lang="ru-RU" dirty="0" err="1"/>
              <a:t>блокчейн</a:t>
            </a:r>
            <a:r>
              <a:rPr lang="ru-RU" dirty="0"/>
              <a:t> новые блоки можно только </a:t>
            </a:r>
            <a:r>
              <a:rPr lang="ru-RU" dirty="0" smtClean="0"/>
              <a:t>добавлять.</a:t>
            </a:r>
          </a:p>
          <a:p>
            <a:pPr marL="0" indent="0">
              <a:buNone/>
            </a:pPr>
            <a:r>
              <a:rPr lang="ru-RU" dirty="0" smtClean="0"/>
              <a:t>После </a:t>
            </a:r>
            <a:r>
              <a:rPr lang="ru-RU" dirty="0"/>
              <a:t>добавления блока в </a:t>
            </a:r>
            <a:r>
              <a:rPr lang="ru-RU" dirty="0" err="1"/>
              <a:t>блокчейн</a:t>
            </a:r>
            <a:r>
              <a:rPr lang="ru-RU" dirty="0"/>
              <a:t> его нельзя изменить или удалить.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Узел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Блоки данных </a:t>
            </a:r>
            <a:r>
              <a:rPr lang="ru-RU" dirty="0" err="1"/>
              <a:t>блокчейна</a:t>
            </a:r>
            <a:r>
              <a:rPr lang="ru-RU" dirty="0"/>
              <a:t> хранятся в узлах — единицах хранения, которые обеспечивают синхронизацию или актуальность данных. Любой узел может быстро определить, изменился ли какой-либо блок с момента его добавления. Когда новый полный узел присоединяется к сети </a:t>
            </a:r>
            <a:r>
              <a:rPr lang="ru-RU" dirty="0" err="1"/>
              <a:t>блокчейна</a:t>
            </a:r>
            <a:r>
              <a:rPr lang="ru-RU" dirty="0"/>
              <a:t>, он загружает копии всех блоков, которые в настоящее время находятся в цепи. После того как новый узел синхронизируется с другими узлами и у него будет последняя версия </a:t>
            </a:r>
            <a:r>
              <a:rPr lang="ru-RU" dirty="0" err="1"/>
              <a:t>блокчейна</a:t>
            </a:r>
            <a:r>
              <a:rPr lang="ru-RU" dirty="0"/>
              <a:t>, он сможет получать любые новые блоки, как и все остальные узлы.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4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</a:t>
            </a:r>
            <a:r>
              <a:rPr lang="ru-RU" dirty="0" err="1" smtClean="0"/>
              <a:t>блокчейна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Открытый </a:t>
            </a:r>
            <a:r>
              <a:rPr lang="ru-RU" b="1" dirty="0" err="1"/>
              <a:t>блокчейн</a:t>
            </a:r>
            <a:r>
              <a:rPr lang="ru-RU" b="1" dirty="0"/>
              <a:t>.</a:t>
            </a:r>
            <a:r>
              <a:rPr lang="ru-RU" dirty="0"/>
              <a:t> Открытая сеть </a:t>
            </a:r>
            <a:r>
              <a:rPr lang="ru-RU" dirty="0" err="1"/>
              <a:t>блокчейна</a:t>
            </a:r>
            <a:r>
              <a:rPr lang="ru-RU" dirty="0"/>
              <a:t>, или </a:t>
            </a:r>
            <a:r>
              <a:rPr lang="ru-RU" dirty="0" err="1"/>
              <a:t>блокчейн</a:t>
            </a:r>
            <a:r>
              <a:rPr lang="ru-RU" dirty="0"/>
              <a:t> без разрешений — это сеть, в которой может участвовать любой, без ограничений. Большинство типов </a:t>
            </a:r>
            <a:r>
              <a:rPr lang="ru-RU" dirty="0" err="1"/>
              <a:t>криптовалют</a:t>
            </a:r>
            <a:r>
              <a:rPr lang="ru-RU" dirty="0"/>
              <a:t> работают в открытом </a:t>
            </a:r>
            <a:r>
              <a:rPr lang="ru-RU" dirty="0" err="1"/>
              <a:t>блокчейне</a:t>
            </a:r>
            <a:r>
              <a:rPr lang="ru-RU" dirty="0"/>
              <a:t>, который регулируется правилами или алгоритмами консенсуса.</a:t>
            </a:r>
          </a:p>
          <a:p>
            <a:r>
              <a:rPr lang="ru-RU" b="1" dirty="0"/>
              <a:t>Эксклюзивный </a:t>
            </a:r>
            <a:r>
              <a:rPr lang="ru-RU" b="1" dirty="0" err="1"/>
              <a:t>блокчейн</a:t>
            </a:r>
            <a:r>
              <a:rPr lang="ru-RU" b="1" dirty="0"/>
              <a:t>.</a:t>
            </a:r>
            <a:r>
              <a:rPr lang="ru-RU" dirty="0"/>
              <a:t> Частный, или эксклюзивный </a:t>
            </a:r>
            <a:r>
              <a:rPr lang="ru-RU" dirty="0" err="1"/>
              <a:t>блокчейн</a:t>
            </a:r>
            <a:r>
              <a:rPr lang="ru-RU" dirty="0"/>
              <a:t>, позволяет компаниям контролировать, кто может иметь доступ к данным </a:t>
            </a:r>
            <a:r>
              <a:rPr lang="ru-RU" dirty="0" err="1"/>
              <a:t>блокчейна</a:t>
            </a:r>
            <a:r>
              <a:rPr lang="ru-RU" dirty="0"/>
              <a:t>. К определенным наборам данных могут обращаться только пользователи, которым предоставлены разрешения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64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Блокчейн</a:t>
            </a:r>
            <a:r>
              <a:rPr lang="ru-RU" dirty="0"/>
              <a:t> </a:t>
            </a:r>
            <a:r>
              <a:rPr lang="ru-RU" dirty="0" smtClean="0"/>
              <a:t>может </a:t>
            </a:r>
            <a:r>
              <a:rPr lang="ru-RU" dirty="0"/>
              <a:t>работать с другими технологиями, такими как искусственный интеллект (ИИ), Интернет вещей (</a:t>
            </a:r>
            <a:r>
              <a:rPr lang="ru-RU" dirty="0" err="1"/>
              <a:t>IoT</a:t>
            </a:r>
            <a:r>
              <a:rPr lang="ru-RU" dirty="0"/>
              <a:t>) и машинное обучение, чтобы пользователи могли извлекать важную аналитическую информацию из данных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Традиционные ИТ-системы не предназначены для обработки огромных объемов данных, поступающих от систем Интернета вещей. Объем, скорость и разнообразие данных, производимых сетями Интернета вещей, могут перегрузить корпоративные системы или серьезно ограничить возможность принятия своевременных решений на основе надежных данных. Технология распределенного реестра </a:t>
            </a:r>
            <a:r>
              <a:rPr lang="ru-RU" dirty="0" err="1"/>
              <a:t>блокчейна</a:t>
            </a:r>
            <a:r>
              <a:rPr lang="ru-RU" dirty="0"/>
              <a:t> имеет потенциал, необходимый для устранения этих проблем с масштабируемостью, обеспечивая при этом повышенную прозрачность и безопасность.</a:t>
            </a:r>
          </a:p>
        </p:txBody>
      </p:sp>
    </p:spTree>
    <p:extLst>
      <p:ext uri="{BB962C8B-B14F-4D97-AF65-F5344CB8AC3E}">
        <p14:creationId xmlns:p14="http://schemas.microsoft.com/office/powerpoint/2010/main" val="298705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13</TotalTime>
  <Words>279</Words>
  <Application>Microsoft Office PowerPoint</Application>
  <PresentationFormat>Широкоэкранный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Берлин</vt:lpstr>
      <vt:lpstr>Блокчейн</vt:lpstr>
      <vt:lpstr>Определение</vt:lpstr>
      <vt:lpstr>Децентрализованное доверие</vt:lpstr>
      <vt:lpstr>Блок</vt:lpstr>
      <vt:lpstr>Узел</vt:lpstr>
      <vt:lpstr>Типы блокчейна</vt:lpstr>
      <vt:lpstr>Перспективы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Блокчейн</dc:title>
  <dc:creator>u_know_who am_i</dc:creator>
  <cp:lastModifiedBy>u_know_who am_i</cp:lastModifiedBy>
  <cp:revision>2</cp:revision>
  <dcterms:created xsi:type="dcterms:W3CDTF">2021-11-25T07:44:33Z</dcterms:created>
  <dcterms:modified xsi:type="dcterms:W3CDTF">2021-11-25T07:57:53Z</dcterms:modified>
</cp:coreProperties>
</file>