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24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71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19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744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3224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281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74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423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920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0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30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11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68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3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13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12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6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75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9A4D8BD-7493-4D34-9319-9FEEE21E08BE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0E5FD-A1A5-4E45-89AD-94B039881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1070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oogle - официальный сайт, история создания, адрес компан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91"/>
            <a:ext cx="12192000" cy="6859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57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>
            <a:normAutofit/>
          </a:bodyPr>
          <a:lstStyle/>
          <a:p>
            <a:r>
              <a:rPr lang="ru-RU" sz="3600" b="1" dirty="0"/>
              <a:t>Преимущества и достоинства </a:t>
            </a:r>
            <a:r>
              <a:rPr lang="ru-RU" sz="3600" b="1" dirty="0" err="1"/>
              <a:t>Google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2500" y="1739900"/>
            <a:ext cx="9804400" cy="4508499"/>
          </a:xfrm>
        </p:spPr>
        <p:txBody>
          <a:bodyPr>
            <a:normAutofit/>
          </a:bodyPr>
          <a:lstStyle/>
          <a:p>
            <a:r>
              <a:rPr lang="ru-RU" dirty="0" smtClean="0"/>
              <a:t>Простота использования</a:t>
            </a:r>
          </a:p>
          <a:p>
            <a:r>
              <a:rPr lang="ru-RU" dirty="0"/>
              <a:t>Н</a:t>
            </a:r>
            <a:r>
              <a:rPr lang="ru-RU" dirty="0" smtClean="0"/>
              <a:t>аличие </a:t>
            </a:r>
            <a:r>
              <a:rPr lang="ru-RU" dirty="0"/>
              <a:t>огромной </a:t>
            </a:r>
            <a:r>
              <a:rPr lang="ru-RU" dirty="0" smtClean="0"/>
              <a:t>базы проиндексированных страниц</a:t>
            </a:r>
          </a:p>
          <a:p>
            <a:r>
              <a:rPr lang="ru-RU" dirty="0"/>
              <a:t>В</a:t>
            </a:r>
            <a:r>
              <a:rPr lang="ru-RU" dirty="0" smtClean="0"/>
              <a:t>ысокая </a:t>
            </a:r>
            <a:r>
              <a:rPr lang="ru-RU" dirty="0"/>
              <a:t>скорость </a:t>
            </a:r>
            <a:r>
              <a:rPr lang="ru-RU" dirty="0" smtClean="0"/>
              <a:t>работы</a:t>
            </a:r>
          </a:p>
          <a:p>
            <a:r>
              <a:rPr lang="ru-RU" dirty="0" smtClean="0"/>
              <a:t>Точность информации</a:t>
            </a:r>
          </a:p>
          <a:p>
            <a:r>
              <a:rPr lang="ru-RU" dirty="0"/>
              <a:t>У</a:t>
            </a:r>
            <a:r>
              <a:rPr lang="ru-RU" dirty="0" smtClean="0"/>
              <a:t>чет </a:t>
            </a:r>
            <a:r>
              <a:rPr lang="ru-RU" dirty="0"/>
              <a:t>качества материала при поиске, а не только его </a:t>
            </a:r>
            <a:r>
              <a:rPr lang="ru-RU" dirty="0" smtClean="0"/>
              <a:t>количества</a:t>
            </a:r>
          </a:p>
          <a:p>
            <a:r>
              <a:rPr lang="ru-RU" dirty="0" smtClean="0"/>
              <a:t>Доступ к информации со страниц, которые были удалены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762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2" y="338418"/>
            <a:ext cx="9404723" cy="614082"/>
          </a:xfrm>
        </p:spPr>
        <p:txBody>
          <a:bodyPr/>
          <a:lstStyle/>
          <a:p>
            <a:r>
              <a:rPr lang="ru-RU" sz="3600" b="1" dirty="0"/>
              <a:t>Недостатки системы </a:t>
            </a:r>
            <a:r>
              <a:rPr lang="ru-RU" sz="3600" b="1" dirty="0" err="1"/>
              <a:t>Google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2" y="1790701"/>
            <a:ext cx="10186988" cy="5067299"/>
          </a:xfrm>
        </p:spPr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оявление </a:t>
            </a:r>
            <a:r>
              <a:rPr lang="ru-RU" dirty="0"/>
              <a:t>в результатах поиска ссылок на сайты с устаревшей </a:t>
            </a:r>
            <a:r>
              <a:rPr lang="ru-RU" dirty="0" smtClean="0"/>
              <a:t>информацией</a:t>
            </a:r>
          </a:p>
          <a:p>
            <a:r>
              <a:rPr lang="ru-RU" dirty="0"/>
              <a:t>П</a:t>
            </a:r>
            <a:r>
              <a:rPr lang="ru-RU" dirty="0" smtClean="0"/>
              <a:t>оявление </a:t>
            </a:r>
            <a:r>
              <a:rPr lang="ru-RU" dirty="0"/>
              <a:t>в результатах выдачи сайтов</a:t>
            </a:r>
            <a:r>
              <a:rPr lang="ru-RU" dirty="0" smtClean="0"/>
              <a:t>, находящихся </a:t>
            </a:r>
            <a:r>
              <a:rPr lang="ru-RU" dirty="0"/>
              <a:t>в </a:t>
            </a:r>
            <a:r>
              <a:rPr lang="ru-RU" dirty="0" smtClean="0"/>
              <a:t>разработке</a:t>
            </a:r>
          </a:p>
          <a:p>
            <a:r>
              <a:rPr lang="ru-RU" dirty="0"/>
              <a:t>О</a:t>
            </a:r>
            <a:r>
              <a:rPr lang="ru-RU" dirty="0" smtClean="0"/>
              <a:t>тсутствие </a:t>
            </a:r>
            <a:r>
              <a:rPr lang="ru-RU" dirty="0"/>
              <a:t>возможности поиска с учетом конкретной грамматической особенности слов, </a:t>
            </a:r>
            <a:r>
              <a:rPr lang="ru-RU" dirty="0" smtClean="0"/>
              <a:t>ударений</a:t>
            </a:r>
          </a:p>
          <a:p>
            <a:r>
              <a:rPr lang="ru-RU" dirty="0"/>
              <a:t>С</a:t>
            </a:r>
            <a:r>
              <a:rPr lang="ru-RU" dirty="0" smtClean="0"/>
              <a:t>ложность </a:t>
            </a:r>
            <a:r>
              <a:rPr lang="ru-RU" dirty="0"/>
              <a:t>поиска по абстрактным </a:t>
            </a:r>
            <a:r>
              <a:rPr lang="ru-RU" dirty="0" smtClean="0"/>
              <a:t>запросам</a:t>
            </a:r>
          </a:p>
          <a:p>
            <a:r>
              <a:rPr lang="ru-RU" dirty="0"/>
              <a:t>С</a:t>
            </a:r>
            <a:r>
              <a:rPr lang="ru-RU" dirty="0" smtClean="0"/>
              <a:t>лишком </a:t>
            </a:r>
            <a:r>
              <a:rPr lang="ru-RU" dirty="0"/>
              <a:t>большой объем информации при широких запросах, так как результаты поиска не объединяются в категории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86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215900"/>
            <a:ext cx="9404723" cy="1371600"/>
          </a:xfrm>
        </p:spPr>
        <p:txBody>
          <a:bodyPr/>
          <a:lstStyle/>
          <a:p>
            <a:r>
              <a:rPr lang="ru-RU" sz="3600" b="1" dirty="0"/>
              <a:t>Особенности поисковой оптимизации и продвижения в </a:t>
            </a:r>
            <a:r>
              <a:rPr lang="ru-RU" sz="3600" b="1" dirty="0" err="1"/>
              <a:t>Google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2" y="1587500"/>
            <a:ext cx="10504488" cy="49530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Продвижение сайта в системе поиска </a:t>
            </a:r>
            <a:r>
              <a:rPr lang="ru-RU" dirty="0" err="1"/>
              <a:t>Google</a:t>
            </a:r>
            <a:r>
              <a:rPr lang="ru-RU" dirty="0"/>
              <a:t> - </a:t>
            </a:r>
            <a:r>
              <a:rPr lang="ru-RU" dirty="0" smtClean="0"/>
              <a:t>длительный</a:t>
            </a:r>
            <a:r>
              <a:rPr lang="ru-RU" dirty="0"/>
              <a:t>, важный, но несложный </a:t>
            </a:r>
            <a:r>
              <a:rPr lang="ru-RU" dirty="0" smtClean="0"/>
              <a:t>процесс, который </a:t>
            </a:r>
            <a:r>
              <a:rPr lang="ru-RU" dirty="0"/>
              <a:t>включает в себя:</a:t>
            </a:r>
            <a:endParaRPr lang="ru-RU" dirty="0" smtClean="0"/>
          </a:p>
          <a:p>
            <a:r>
              <a:rPr lang="ru-RU" dirty="0"/>
              <a:t>О</a:t>
            </a:r>
            <a:r>
              <a:rPr lang="ru-RU" dirty="0" smtClean="0"/>
              <a:t>птимизацию </a:t>
            </a:r>
            <a:r>
              <a:rPr lang="ru-RU" dirty="0"/>
              <a:t>текста, путем создания оригинального контента, содержащего поисковые слова и фразы с частой употребления в пределах 5-20%;</a:t>
            </a:r>
          </a:p>
          <a:p>
            <a:r>
              <a:rPr lang="ru-RU" dirty="0"/>
              <a:t>С</a:t>
            </a:r>
            <a:r>
              <a:rPr lang="ru-RU" dirty="0" smtClean="0"/>
              <a:t>оздание </a:t>
            </a:r>
            <a:r>
              <a:rPr lang="ru-RU" dirty="0"/>
              <a:t>простого дизайна сайта, без тяжелых элементов </a:t>
            </a:r>
            <a:endParaRPr lang="ru-RU" dirty="0" smtClean="0"/>
          </a:p>
          <a:p>
            <a:r>
              <a:rPr lang="ru-RU" dirty="0"/>
              <a:t>С</a:t>
            </a:r>
            <a:r>
              <a:rPr lang="ru-RU" dirty="0" smtClean="0"/>
              <a:t>оздание </a:t>
            </a:r>
            <a:r>
              <a:rPr lang="ru-RU" dirty="0"/>
              <a:t>предельно простой структуры сайта, с минимальным размером </a:t>
            </a:r>
            <a:r>
              <a:rPr lang="ru-RU" dirty="0" smtClean="0"/>
              <a:t>страниц</a:t>
            </a:r>
          </a:p>
          <a:p>
            <a:r>
              <a:rPr lang="ru-RU" dirty="0"/>
              <a:t>Р</a:t>
            </a:r>
            <a:r>
              <a:rPr lang="ru-RU" dirty="0" smtClean="0"/>
              <a:t>аспределение </a:t>
            </a:r>
            <a:r>
              <a:rPr lang="ru-RU" dirty="0"/>
              <a:t>ключевых слов по разу в </a:t>
            </a:r>
            <a:r>
              <a:rPr lang="ru-RU" dirty="0" err="1"/>
              <a:t>title</a:t>
            </a:r>
            <a:r>
              <a:rPr lang="ru-RU" dirty="0"/>
              <a:t>, </a:t>
            </a:r>
            <a:r>
              <a:rPr lang="ru-RU" dirty="0" smtClean="0"/>
              <a:t>H1, описании, </a:t>
            </a:r>
            <a:r>
              <a:rPr lang="ru-RU" dirty="0"/>
              <a:t>в тексте ссылки, выделение жирным шрифтом или курсивом, в начале </a:t>
            </a:r>
            <a:r>
              <a:rPr lang="ru-RU" dirty="0" smtClean="0"/>
              <a:t>страницы</a:t>
            </a:r>
          </a:p>
          <a:p>
            <a:pPr lvl="0"/>
            <a:r>
              <a:rPr lang="ru-RU" dirty="0"/>
              <a:t>У</a:t>
            </a:r>
            <a:r>
              <a:rPr lang="ru-RU" dirty="0" smtClean="0"/>
              <a:t>величение </a:t>
            </a:r>
            <a:r>
              <a:rPr lang="ru-RU" dirty="0"/>
              <a:t>количества внешних ссылок тематического характера</a:t>
            </a:r>
          </a:p>
        </p:txBody>
      </p:sp>
    </p:spTree>
    <p:extLst>
      <p:ext uri="{BB962C8B-B14F-4D97-AF65-F5344CB8AC3E}">
        <p14:creationId xmlns:p14="http://schemas.microsoft.com/office/powerpoint/2010/main" val="942822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215900"/>
            <a:ext cx="9404723" cy="977900"/>
          </a:xfrm>
        </p:spPr>
        <p:txBody>
          <a:bodyPr/>
          <a:lstStyle/>
          <a:p>
            <a:r>
              <a:rPr lang="ru-RU" sz="3600" b="1" dirty="0"/>
              <a:t>Алгоритмы </a:t>
            </a:r>
            <a:r>
              <a:rPr lang="ru-RU" sz="3600" b="1" dirty="0" err="1"/>
              <a:t>Google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2" y="1346200"/>
            <a:ext cx="10694988" cy="51689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настоящее время </a:t>
            </a:r>
            <a:r>
              <a:rPr lang="ru-RU" dirty="0" err="1"/>
              <a:t>Google</a:t>
            </a:r>
            <a:r>
              <a:rPr lang="ru-RU" dirty="0"/>
              <a:t> использует и развивает следующие </a:t>
            </a:r>
            <a:r>
              <a:rPr lang="ru-RU" dirty="0" smtClean="0"/>
              <a:t>алгоритмы</a:t>
            </a:r>
          </a:p>
          <a:p>
            <a:r>
              <a:rPr lang="ru-RU" dirty="0"/>
              <a:t>Новостной алгоритм для поддержки новостных сервисов, таких как </a:t>
            </a:r>
            <a:r>
              <a:rPr lang="ru-RU" dirty="0" err="1"/>
              <a:t>Google</a:t>
            </a:r>
            <a:r>
              <a:rPr lang="ru-RU" dirty="0"/>
              <a:t> </a:t>
            </a:r>
            <a:r>
              <a:rPr lang="ru-RU" dirty="0" err="1" smtClean="0"/>
              <a:t>News</a:t>
            </a:r>
            <a:endParaRPr lang="ru-RU" dirty="0" smtClean="0"/>
          </a:p>
          <a:p>
            <a:r>
              <a:rPr lang="ru-RU" dirty="0"/>
              <a:t>Социальный алгоритм </a:t>
            </a:r>
            <a:r>
              <a:rPr lang="ru-RU" dirty="0" err="1"/>
              <a:t>EdgeRank</a:t>
            </a:r>
            <a:r>
              <a:rPr lang="ru-RU" dirty="0"/>
              <a:t> для поиска через </a:t>
            </a:r>
            <a:r>
              <a:rPr lang="ru-RU" dirty="0" err="1"/>
              <a:t>Facebook</a:t>
            </a:r>
            <a:r>
              <a:rPr lang="ru-RU" dirty="0"/>
              <a:t> утраченных </a:t>
            </a:r>
            <a:r>
              <a:rPr lang="ru-RU" dirty="0" smtClean="0"/>
              <a:t>связей</a:t>
            </a:r>
          </a:p>
          <a:p>
            <a:r>
              <a:rPr lang="ru-RU" dirty="0"/>
              <a:t>Алгоритм </a:t>
            </a:r>
            <a:r>
              <a:rPr lang="ru-RU" dirty="0" smtClean="0"/>
              <a:t>ранжирования, отвечающий за понижение </a:t>
            </a:r>
            <a:r>
              <a:rPr lang="ru-RU" dirty="0"/>
              <a:t>в выдаче некачественных сайтов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681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130" y="274918"/>
            <a:ext cx="9404723" cy="842682"/>
          </a:xfrm>
        </p:spPr>
        <p:txBody>
          <a:bodyPr/>
          <a:lstStyle/>
          <a:p>
            <a:r>
              <a:rPr lang="ru-RU" sz="3600" b="1" dirty="0"/>
              <a:t>Технология </a:t>
            </a:r>
            <a:r>
              <a:rPr lang="en-US" sz="3600" b="1" dirty="0"/>
              <a:t>PageRank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130" y="1714500"/>
            <a:ext cx="10467370" cy="47752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Технология </a:t>
            </a:r>
            <a:r>
              <a:rPr lang="ru-RU" dirty="0" err="1"/>
              <a:t>PageRank</a:t>
            </a:r>
            <a:r>
              <a:rPr lang="ru-RU" dirty="0"/>
              <a:t> основывается на количестве и "качестве" внешних ссылок на </a:t>
            </a:r>
            <a:r>
              <a:rPr lang="ru-RU" dirty="0" smtClean="0"/>
              <a:t>сайт</a:t>
            </a:r>
            <a:r>
              <a:rPr lang="ru-RU" dirty="0"/>
              <a:t>. Именно от нее в первую очередь зависит релевантность </a:t>
            </a:r>
            <a:r>
              <a:rPr lang="ru-RU" dirty="0" smtClean="0"/>
              <a:t>страницы </a:t>
            </a:r>
            <a:r>
              <a:rPr lang="ru-RU" dirty="0"/>
              <a:t>и, соответственно, положение </a:t>
            </a:r>
            <a:r>
              <a:rPr lang="ru-RU" dirty="0" smtClean="0"/>
              <a:t>страницы </a:t>
            </a:r>
            <a:r>
              <a:rPr lang="ru-RU" dirty="0"/>
              <a:t>в результатах поиска</a:t>
            </a:r>
          </a:p>
          <a:p>
            <a:pPr marL="0" indent="0">
              <a:buNone/>
            </a:pPr>
            <a:r>
              <a:rPr lang="ru-RU" dirty="0"/>
              <a:t>Кроме </a:t>
            </a:r>
            <a:r>
              <a:rPr lang="ru-RU" dirty="0" err="1"/>
              <a:t>PageRank</a:t>
            </a:r>
            <a:r>
              <a:rPr lang="ru-RU" dirty="0"/>
              <a:t> на релевантность страницы влияет:</a:t>
            </a:r>
          </a:p>
          <a:p>
            <a:pPr lvl="0"/>
            <a:r>
              <a:rPr lang="ru-RU" dirty="0"/>
              <a:t>Имя </a:t>
            </a:r>
            <a:r>
              <a:rPr lang="ru-RU" dirty="0" smtClean="0"/>
              <a:t>домена</a:t>
            </a:r>
            <a:endParaRPr lang="ru-RU" dirty="0"/>
          </a:p>
          <a:p>
            <a:pPr lvl="0"/>
            <a:r>
              <a:rPr lang="ru-RU" dirty="0"/>
              <a:t>Текст заголовка </a:t>
            </a:r>
            <a:r>
              <a:rPr lang="ru-RU" dirty="0" smtClean="0"/>
              <a:t>страницы</a:t>
            </a:r>
          </a:p>
          <a:p>
            <a:pPr lvl="0"/>
            <a:r>
              <a:rPr lang="ru-RU" dirty="0" smtClean="0"/>
              <a:t>Содержимое </a:t>
            </a:r>
            <a:r>
              <a:rPr lang="ru-RU" dirty="0"/>
              <a:t>атрибута </a:t>
            </a:r>
            <a:r>
              <a:rPr lang="ru-RU" dirty="0" smtClean="0"/>
              <a:t>ALT</a:t>
            </a:r>
            <a:endParaRPr lang="ru-RU" dirty="0"/>
          </a:p>
          <a:p>
            <a:pPr lvl="0"/>
            <a:r>
              <a:rPr lang="ru-RU" dirty="0"/>
              <a:t>Наличие ключевых слов в заголовках</a:t>
            </a:r>
          </a:p>
          <a:p>
            <a:pPr lvl="0"/>
            <a:r>
              <a:rPr lang="ru-RU" dirty="0"/>
              <a:t>Визуальное выделение ключевых </a:t>
            </a:r>
            <a:r>
              <a:rPr lang="ru-RU" dirty="0" smtClean="0"/>
              <a:t>слов</a:t>
            </a:r>
            <a:endParaRPr lang="ru-RU" dirty="0"/>
          </a:p>
          <a:p>
            <a:pPr lvl="0"/>
            <a:r>
              <a:rPr lang="ru-RU" dirty="0"/>
              <a:t>Плотность ключевых слов на </a:t>
            </a:r>
            <a:r>
              <a:rPr lang="ru-RU" dirty="0" smtClean="0"/>
              <a:t>странице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8300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</TotalTime>
  <Words>275</Words>
  <Application>Microsoft Office PowerPoint</Application>
  <PresentationFormat>Широкоэкранный</PresentationFormat>
  <Paragraphs>34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Ион</vt:lpstr>
      <vt:lpstr>Презентация PowerPoint</vt:lpstr>
      <vt:lpstr>Преимущества и достоинства Google</vt:lpstr>
      <vt:lpstr>Недостатки системы Google</vt:lpstr>
      <vt:lpstr>Особенности поисковой оптимизации и продвижения в Google</vt:lpstr>
      <vt:lpstr>Алгоритмы Google</vt:lpstr>
      <vt:lpstr>Технология PageRank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u_know_who am_i</dc:creator>
  <cp:lastModifiedBy>u_know_who am_i</cp:lastModifiedBy>
  <cp:revision>6</cp:revision>
  <dcterms:created xsi:type="dcterms:W3CDTF">2021-11-14T04:50:11Z</dcterms:created>
  <dcterms:modified xsi:type="dcterms:W3CDTF">2021-11-14T05:35:02Z</dcterms:modified>
</cp:coreProperties>
</file>